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57" r:id="rId3"/>
    <p:sldId id="261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69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5196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8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316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2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78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0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6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1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76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4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7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52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73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698EA-5AB0-47E7-AB84-DA89E88BF0DE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EAFDB7-2B1A-4B0F-A9C9-36850F45C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3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8D36A-C321-4DD9-9188-56425C0C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77" y="145974"/>
            <a:ext cx="3297909" cy="3048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BF48A2-D16F-4354-8A8A-E7446A512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282" y="1871876"/>
            <a:ext cx="8945136" cy="47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A432B2-A35F-405E-81B3-0B201D5C1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469" y="3331455"/>
            <a:ext cx="67062" cy="195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47813E-593C-41CE-A907-6B66417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69" y="3483855"/>
            <a:ext cx="67062" cy="1950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B06659-5FD4-41CB-94B3-1963888F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6" y="98102"/>
            <a:ext cx="2315110" cy="213965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E56BCD6-8FCC-45AD-8D78-2A2359DFE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0118" y="1707614"/>
            <a:ext cx="9903544" cy="49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F6CF97-CD8D-41C2-95BD-3418CF4AA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2" y="154235"/>
            <a:ext cx="2204109" cy="2037069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1820F11F-0AB4-479C-8696-82AC0392E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9817" y="1357449"/>
            <a:ext cx="10003316" cy="52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4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7E5E64-4AF0-4DB7-B6B1-047E05F71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7181" y="3642910"/>
            <a:ext cx="5066715" cy="30002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5BE7CC-BAA1-4395-9C56-FF85AE2BF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0" y="214830"/>
            <a:ext cx="7733840" cy="43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F0DC75-3120-414E-AB06-0E98A1FF4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581" y="1186149"/>
            <a:ext cx="10278532" cy="54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2279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2020-05-14T17:07:36Z</dcterms:created>
  <dcterms:modified xsi:type="dcterms:W3CDTF">2020-05-14T17:38:15Z</dcterms:modified>
</cp:coreProperties>
</file>